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4BB991B-051E-4209-ACF5-E871D220242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1669878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4A45B-C68D-41F5-8FF2-C72D80BCAF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5A6D0-D955-4264-AFFB-A3987A40FD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A403A-35A1-4A02-831B-1236751303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F4CC0-8C11-440B-BE25-B3D8168E32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38E32-9A22-478A-BE49-41433CABA3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E08D5-8510-48CA-978D-21FA2DFF77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94CD0-E667-496D-8111-015831AD6D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2A301-FAFE-424B-AC3E-24539E25C7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38111-514F-4EF2-BBB8-AC349F288B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8B99F-8F32-4B34-83BE-5D43656333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440B6-D609-4343-8476-36CA09EAC7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8640FE4-1B3C-45E2-B123-E132615DCB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20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июля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20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днем кратковременный дождь, гроза.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Ветер западный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3-8,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при грозе порывы 15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м/с. Температура воздуха ночью </a:t>
            </a:r>
            <a:r>
              <a:rPr lang="kk-KZ" altLang="zh-CN" dirty="0" smtClean="0">
                <a:solidFill>
                  <a:schemeClr val="tx1"/>
                </a:solidFill>
                <a:cs typeface="宋体"/>
              </a:rPr>
              <a:t>20-22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,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днем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30-32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тепла.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21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20-22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68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21</a:t>
            </a:r>
            <a:r>
              <a:rPr lang="ru-RU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dirty="0">
                <a:solidFill>
                  <a:schemeClr val="tx1"/>
                </a:solidFill>
                <a:sym typeface="+mn-ea"/>
              </a:rPr>
              <a:t>июля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22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июля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88363"/>
              </p:ext>
            </p:extLst>
          </p:nvPr>
        </p:nvGraphicFramePr>
        <p:xfrm>
          <a:off x="5026025" y="4281488"/>
          <a:ext cx="4684713" cy="203739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3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357563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Досболова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16522</TotalTime>
  <Words>778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3561</cp:revision>
  <cp:lastPrinted>2021-07-01T09:11:30Z</cp:lastPrinted>
  <dcterms:created xsi:type="dcterms:W3CDTF">2018-03-27T06:03:00Z</dcterms:created>
  <dcterms:modified xsi:type="dcterms:W3CDTF">2023-07-20T06:15:05Z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