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69842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Н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ебольшая </a:t>
            </a:r>
            <a:r>
              <a:rPr lang="ru-RU" sz="1200" dirty="0">
                <a:solidFill>
                  <a:prstClr val="black"/>
                </a:solidFill>
                <a:latin typeface="Times New Roman"/>
              </a:rPr>
              <a:t>облачность, без осадков. Ветер северо-западный 9-14 м/с. Температура воздуха ночью 20-22, днем 35-37 тепла. </a:t>
            </a:r>
            <a:endParaRPr lang="ru-RU" sz="1200" dirty="0" smtClean="0">
              <a:solidFill>
                <a:prstClr val="black"/>
              </a:solidFill>
              <a:latin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solidFill>
                <a:prstClr val="black"/>
              </a:solidFill>
              <a:latin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54029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14850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3069</cp:revision>
  <cp:lastPrinted>2023-05-30T06:33:28Z</cp:lastPrinted>
  <dcterms:created xsi:type="dcterms:W3CDTF">2018-03-27T06:03:00Z</dcterms:created>
  <dcterms:modified xsi:type="dcterms:W3CDTF">2023-07-20T05:45:47Z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