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871990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559985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Ночью и утром туман. Ветер северо-восточный с переходом на юго-западный 5-10 м/с. Температура воздуха ночью 18-20, днем 30-32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./Догарова.Г.Е.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19644</TotalTime>
  <Words>545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2862</cp:revision>
  <cp:lastPrinted>2021-10-15T03:50:29Z</cp:lastPrinted>
  <dcterms:created xsi:type="dcterms:W3CDTF">2018-03-27T06:03:00Z</dcterms:created>
  <dcterms:modified xsi:type="dcterms:W3CDTF">2023-07-20T06:48:26Z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