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21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20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21 июля 2023 г.</a:t>
            </a: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7-12 м/с. Температура воздуха ночью 18-20, 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31-33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 smtClean="0"/>
              <a:t>	</a:t>
            </a:r>
            <a:r>
              <a:rPr lang="ru-RU" sz="1200" dirty="0" smtClean="0"/>
              <a:t>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22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21 июля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22 июля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м/с.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Температура воздуха 18-20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21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22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июля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42640"/>
          <a:ext cx="4513543" cy="23295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1509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028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Байменова А.А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16347</TotalTime>
  <Words>533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3373</cp:revision>
  <cp:lastPrinted>2021-07-01T03:56:27Z</cp:lastPrinted>
  <dcterms:created xsi:type="dcterms:W3CDTF">2018-03-27T06:03:00Z</dcterms:created>
  <dcterms:modified xsi:type="dcterms:W3CDTF">2023-07-20T07:07:25Z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