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96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936561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21 июля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утром и днем дождь, временами сильный дождь, гроза, град, шквал. Ветер 9-14, днем порывы 15-20, временами 23 м/с. Температура воздуха ночью 17-19, днем 25-27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22 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июля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15-17 тепла. 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 июля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731621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0.505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0.322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807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571744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Сагандыкова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16459</TotalTime>
  <Words>622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2749</cp:revision>
  <cp:lastPrinted>2021-07-01T03:56:27Z</cp:lastPrinted>
  <dcterms:created xsi:type="dcterms:W3CDTF">2018-03-27T06:03:00Z</dcterms:created>
  <dcterms:modified xsi:type="dcterms:W3CDTF">2023-07-20T06:43:17Z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