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0397604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15143"/>
            <a:ext cx="4758096" cy="143116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дождь, гроза. Ветер западный 9-14 м/с. Температура воздуха ночью 16-18, днем 30-32 тепла.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22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западный 9-14 м/с. Температура воздуха 15-17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455609"/>
              </p:ext>
            </p:extLst>
          </p:nvPr>
        </p:nvGraphicFramePr>
        <p:xfrm>
          <a:off x="5046684" y="3877540"/>
          <a:ext cx="4522993" cy="2420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75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23809</TotalTime>
  <Words>653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3969</cp:revision>
  <cp:lastPrinted>2021-11-30T05:55:24Z</cp:lastPrinted>
  <dcterms:created xsi:type="dcterms:W3CDTF">2018-03-27T06:03:00Z</dcterms:created>
  <dcterms:modified xsi:type="dcterms:W3CDTF">2023-07-20T05:21:30Z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