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6" d="100"/>
          <a:sy n="86" d="100"/>
        </p:scale>
        <p:origin x="96"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509581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33965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20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таңертең және күндіз жаңбыр, кей уақыттарда қатты жаңбыр жауады, найзағай, бұршақ, дауыл күтіледі. Жел 9-14, күндіз екпіні 15-20, кей уақыттарда 23 м/с. Ауаның температурасы </a:t>
            </a:r>
            <a:r>
              <a:rPr lang="kk-KZ" sz="1200">
                <a:solidFill>
                  <a:prstClr val="black"/>
                </a:solidFill>
                <a:latin typeface="Times New Roman" pitchFamily="18" charset="0"/>
                <a:cs typeface="Times New Roman" pitchFamily="18" charset="0"/>
              </a:rPr>
              <a:t>түнде 17-19, күндіз 25-27 </a:t>
            </a:r>
            <a:r>
              <a:rPr lang="kk-KZ" sz="1200" dirty="0">
                <a:solidFill>
                  <a:prstClr val="black"/>
                </a:solidFill>
                <a:latin typeface="Times New Roman" pitchFamily="18" charset="0"/>
                <a:cs typeface="Times New Roman" pitchFamily="18" charset="0"/>
              </a:rPr>
              <a:t>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21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15-17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915182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14904</TotalTime>
  <Words>585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2702</cp:revision>
  <cp:lastPrinted>2021-07-01T07:38:07Z</cp:lastPrinted>
  <dcterms:created xsi:type="dcterms:W3CDTF">2018-03-27T06:03:00Z</dcterms:created>
  <dcterms:modified xsi:type="dcterms:W3CDTF">2023-07-20T06:43:14Z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