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869169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571651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2"/>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 найзағай. Батыстын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a:t>
            </a:r>
            <a:r>
              <a:rPr lang="kk-KZ" altLang="ru-RU" sz="1200" b="1" i="1" dirty="0">
                <a:solidFill>
                  <a:srgbClr val="000000"/>
                </a:solidFill>
                <a:latin typeface="Times New Roman" panose="02020603050405020304" pitchFamily="18" charset="0"/>
                <a:cs typeface="Times New Roman" panose="02020603050405020304" pitchFamily="18" charset="0"/>
              </a:rPr>
              <a:t>Н.</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22884</TotalTime>
  <Words>611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3911</cp:revision>
  <cp:lastPrinted>2023-01-16T10:13:34Z</cp:lastPrinted>
  <dcterms:created xsi:type="dcterms:W3CDTF">2018-03-27T06:03:00Z</dcterms:created>
  <dcterms:modified xsi:type="dcterms:W3CDTF">2023-07-20T05:21:39Z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