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80948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жаңбыр</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Оңтүстік-шығыстан жел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екпіні 15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9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anose="02020603050405020304"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914523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8533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18010</TotalTime>
  <Words>560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2798</cp:revision>
  <cp:lastPrinted>2021-07-01T03:56:27Z</cp:lastPrinted>
  <dcterms:created xsi:type="dcterms:W3CDTF">2018-03-27T06:03:00Z</dcterms:created>
  <dcterms:modified xsi:type="dcterms:W3CDTF">2023-07-20T06:59:34Z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