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09034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Оңтүстік-батыстан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28-30°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6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0159182"/>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a16="http://schemas.microsoft.com/office/drawing/2014/main" xmlns="" val="3583770891"/>
                    </a:ext>
                  </a:extLst>
                </a:gridCol>
                <a:gridCol w="1467086">
                  <a:extLst>
                    <a:ext uri="{9D8B030D-6E8A-4147-A177-3AD203B41FA5}">
                      <a16:colId xmlns:a16="http://schemas.microsoft.com/office/drawing/2014/main" xmlns="" val="1276116030"/>
                    </a:ext>
                  </a:extLst>
                </a:gridCol>
                <a:gridCol w="1472839">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105182" y="236745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05183" y="32317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20033</TotalTime>
  <Words>603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2968</cp:revision>
  <cp:lastPrinted>2021-07-01T03:56:27Z</cp:lastPrinted>
  <dcterms:created xsi:type="dcterms:W3CDTF">2018-03-27T06:03:00Z</dcterms:created>
  <dcterms:modified xsi:type="dcterms:W3CDTF">2023-07-20T06:45:01Z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