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205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55841645"/>
              </p:ext>
            </p:extLst>
          </p:nvPr>
        </p:nvGraphicFramePr>
        <p:xfrm>
          <a:off x="307975" y="2597210"/>
          <a:ext cx="4465638" cy="2199942"/>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999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a:solidFill>
                            <a:srgbClr val="002060"/>
                          </a:solidFill>
                          <a:latin typeface="Times New Roman" panose="02020603050405020304" pitchFamily="18" charset="0"/>
                          <a:cs typeface="Times New Roman" panose="02020603050405020304" pitchFamily="18" charset="0"/>
                        </a:rPr>
                        <a:t>№ 201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a:t>
                      </a:r>
                      <a:r>
                        <a:rPr lang="kk-KZ" altLang="zh-CN" sz="1200" b="1" i="0" baseline="0">
                          <a:solidFill>
                            <a:srgbClr val="002060"/>
                          </a:solidFill>
                          <a:latin typeface="Times New Roman" panose="02020603050405020304" pitchFamily="18" charset="0"/>
                          <a:cs typeface="Times New Roman" panose="02020603050405020304" pitchFamily="18" charset="0"/>
                        </a:rPr>
                        <a:t>жыл 20 </a:t>
                      </a:r>
                      <a:r>
                        <a:rPr lang="kk-KZ" altLang="zh-CN" sz="1200" b="1" i="0" baseline="0" dirty="0">
                          <a:solidFill>
                            <a:srgbClr val="002060"/>
                          </a:solidFill>
                          <a:latin typeface="Times New Roman" panose="02020603050405020304" pitchFamily="18" charset="0"/>
                          <a:cs typeface="Times New Roman" panose="02020603050405020304" pitchFamily="18" charset="0"/>
                        </a:rPr>
                        <a:t>шілде</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687446"/>
            <a:ext cx="4832657"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20  </a:t>
            </a:r>
            <a:r>
              <a:rPr lang="ru-RU" altLang="ru-RU" sz="1200" b="1" dirty="0" err="1">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айындағы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492990"/>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a:solidFill>
                  <a:prstClr val="black"/>
                </a:solidFill>
                <a:latin typeface="Times New Roman" pitchFamily="18" charset="0"/>
                <a:cs typeface="Times New Roman" pitchFamily="18" charset="0"/>
              </a:rPr>
              <a:t>2023 </a:t>
            </a:r>
            <a:r>
              <a:rPr lang="ru-RU" sz="1200" b="1" dirty="0" err="1">
                <a:solidFill>
                  <a:prstClr val="black"/>
                </a:solidFill>
                <a:latin typeface="Times New Roman" pitchFamily="18" charset="0"/>
                <a:cs typeface="Times New Roman" pitchFamily="18" charset="0"/>
              </a:rPr>
              <a:t>жылғы</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21 </a:t>
            </a:r>
            <a:r>
              <a:rPr lang="ru-RU" sz="1200" b="1" dirty="0" err="1" smtClean="0">
                <a:solidFill>
                  <a:prstClr val="black"/>
                </a:solidFill>
                <a:latin typeface="Times New Roman" pitchFamily="18" charset="0"/>
                <a:cs typeface="Times New Roman" pitchFamily="18" charset="0"/>
              </a:rPr>
              <a:t>шілдеге</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20 </a:t>
            </a:r>
            <a:r>
              <a:rPr lang="ru-RU" sz="1200" b="1" dirty="0" err="1" smtClean="0">
                <a:solidFill>
                  <a:prstClr val="black"/>
                </a:solidFill>
                <a:latin typeface="Times New Roman" pitchFamily="18" charset="0"/>
                <a:cs typeface="Times New Roman" pitchFamily="18" charset="0"/>
              </a:rPr>
              <a:t>шілде</a:t>
            </a:r>
            <a:r>
              <a:rPr lang="ru-RU" sz="1200" b="1" dirty="0" smtClean="0">
                <a:solidFill>
                  <a:prstClr val="black"/>
                </a:solidFill>
                <a:latin typeface="Times New Roman" pitchFamily="18" charset="0"/>
                <a:cs typeface="Times New Roman"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a:solidFill>
                  <a:prstClr val="black"/>
                </a:solidFill>
                <a:latin typeface="Times New Roman" pitchFamily="18" charset="0"/>
                <a:cs typeface="Times New Roman" pitchFamily="18" charset="0"/>
              </a:rPr>
              <a:t>21 </a:t>
            </a:r>
            <a:r>
              <a:rPr lang="ru-RU" sz="1200" b="1" dirty="0" err="1" smtClean="0">
                <a:solidFill>
                  <a:prstClr val="black"/>
                </a:solidFill>
                <a:latin typeface="Times New Roman" pitchFamily="18" charset="0"/>
                <a:cs typeface="Times New Roman" pitchFamily="18" charset="0"/>
              </a:rPr>
              <a:t>шілде</a:t>
            </a:r>
            <a:r>
              <a:rPr lang="ru-RU" sz="1200" b="1" dirty="0" smtClean="0">
                <a:solidFill>
                  <a:prstClr val="black"/>
                </a:solidFill>
                <a:latin typeface="Times New Roman" pitchFamily="18" charset="0"/>
                <a:cs typeface="Times New Roman"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2023 </a:t>
            </a:r>
            <a:r>
              <a:rPr lang="ru-RU" altLang="ru-RU" sz="1200" b="1" dirty="0">
                <a:solidFill>
                  <a:prstClr val="black"/>
                </a:solidFill>
                <a:latin typeface="Times New Roman" panose="02020603050405020304" pitchFamily="18" charset="0"/>
                <a:cs typeface="Times New Roman" panose="02020603050405020304" pitchFamily="18" charset="0"/>
              </a:rPr>
              <a:t>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lvl="0"/>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Аздаған бұлтты</a:t>
            </a:r>
            <a:r>
              <a:rPr lang="kk-KZ" sz="1200" dirty="0">
                <a:solidFill>
                  <a:prstClr val="black"/>
                </a:solidFill>
                <a:latin typeface="Times New Roman" pitchFamily="18" charset="0"/>
                <a:cs typeface="Times New Roman" pitchFamily="18" charset="0"/>
              </a:rPr>
              <a:t>, жауын-шашынсыз. </a:t>
            </a:r>
            <a:r>
              <a:rPr lang="kk-KZ" sz="1200" dirty="0" smtClean="0">
                <a:solidFill>
                  <a:prstClr val="black"/>
                </a:solidFill>
                <a:latin typeface="Times New Roman" pitchFamily="18" charset="0"/>
                <a:cs typeface="Times New Roman" pitchFamily="18" charset="0"/>
              </a:rPr>
              <a:t>Солтүстік-батыс</a:t>
            </a:r>
            <a:r>
              <a:rPr lang="kk-KZ" sz="1200" dirty="0" smtClean="0">
                <a:solidFill>
                  <a:prstClr val="black"/>
                </a:solidFill>
                <a:latin typeface="Times New Roman" pitchFamily="18" charset="0"/>
                <a:ea typeface="Calibri"/>
                <a:cs typeface="Times New Roman" pitchFamily="18" charset="0"/>
              </a:rPr>
              <a:t>тан </a:t>
            </a:r>
            <a:r>
              <a:rPr lang="kk-KZ" sz="1200" dirty="0">
                <a:solidFill>
                  <a:prstClr val="black"/>
                </a:solidFill>
                <a:latin typeface="Times New Roman" pitchFamily="18" charset="0"/>
                <a:ea typeface="Calibri"/>
                <a:cs typeface="Times New Roman" pitchFamily="18" charset="0"/>
              </a:rPr>
              <a:t>жел соғады</a:t>
            </a:r>
            <a:r>
              <a:rPr lang="kk-KZ" sz="1200" dirty="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pitchFamily="18" charset="0"/>
                <a:ea typeface="Calibri"/>
                <a:cs typeface="Times New Roman" pitchFamily="18" charset="0"/>
              </a:rPr>
              <a:t>күші </a:t>
            </a:r>
            <a:r>
              <a:rPr lang="kk-KZ" sz="1200" dirty="0" smtClean="0">
                <a:solidFill>
                  <a:prstClr val="black"/>
                </a:solidFill>
                <a:latin typeface="Times New Roman" pitchFamily="18" charset="0"/>
                <a:ea typeface="Calibri"/>
                <a:cs typeface="Times New Roman" pitchFamily="18" charset="0"/>
              </a:rPr>
              <a:t>9-14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20-22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35-37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градус жылы болады. </a:t>
            </a:r>
          </a:p>
          <a:p>
            <a:pPr lvl="0" algn="just"/>
            <a:endParaRPr lang="kk-KZ" sz="1200" dirty="0">
              <a:solidFill>
                <a:prstClr val="black"/>
              </a:solidFill>
              <a:latin typeface="Times New Roman" pitchFamily="18" charset="0"/>
              <a:cs typeface="Times New Roman"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itchFamily="18" charset="0"/>
                <a:cs typeface="Times New Roman" pitchFamily="18" charset="0"/>
              </a:rPr>
              <a:t>22 </a:t>
            </a:r>
            <a:r>
              <a:rPr lang="ru-RU" sz="1200" b="1" dirty="0" err="1">
                <a:solidFill>
                  <a:prstClr val="black"/>
                </a:solidFill>
                <a:latin typeface="Times New Roman" pitchFamily="18" charset="0"/>
                <a:cs typeface="Times New Roman" pitchFamily="18" charset="0"/>
              </a:rPr>
              <a:t>шілдеге</a:t>
            </a:r>
            <a:endParaRPr lang="ru-RU" sz="1200" b="1" dirty="0">
              <a:solidFill>
                <a:prstClr val="black"/>
              </a:solidFill>
              <a:latin typeface="Times New Roman" pitchFamily="18" charset="0"/>
              <a:cs typeface="Times New Roman" pitchFamily="18" charset="0"/>
            </a:endParaRPr>
          </a:p>
          <a:p>
            <a:pPr lvl="0" algn="ctr"/>
            <a:r>
              <a:rPr lang="ru-RU" sz="1200" b="1" dirty="0">
                <a:solidFill>
                  <a:prstClr val="black"/>
                </a:solidFill>
                <a:latin typeface="Times New Roman" pitchFamily="18" charset="0"/>
                <a:cs typeface="Times New Roman" pitchFamily="18" charset="0"/>
              </a:rPr>
              <a:t>21 </a:t>
            </a:r>
            <a:r>
              <a:rPr lang="ru-RU" sz="1200" b="1" dirty="0" err="1" smtClean="0">
                <a:solidFill>
                  <a:prstClr val="black"/>
                </a:solidFill>
                <a:latin typeface="Times New Roman" pitchFamily="18" charset="0"/>
                <a:cs typeface="Times New Roman" pitchFamily="18" charset="0"/>
              </a:rPr>
              <a:t>шілде</a:t>
            </a:r>
            <a:r>
              <a:rPr lang="ru-RU" sz="1200" b="1" dirty="0" smtClean="0">
                <a:solidFill>
                  <a:prstClr val="black"/>
                </a:solidFill>
                <a:latin typeface="Times New Roman" pitchFamily="18" charset="0"/>
                <a:cs typeface="Times New Roman" pitchFamily="18" charset="0"/>
              </a:rPr>
              <a:t> </a:t>
            </a:r>
            <a:r>
              <a:rPr lang="ru-RU" sz="1200" b="1" dirty="0" err="1" smtClean="0">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21-ден </a:t>
            </a:r>
            <a:r>
              <a:rPr lang="ru-RU" sz="1200" b="1" dirty="0" err="1">
                <a:solidFill>
                  <a:prstClr val="black"/>
                </a:solidFill>
                <a:latin typeface="Times New Roman" pitchFamily="18" charset="0"/>
                <a:cs typeface="Times New Roman" pitchFamily="18" charset="0"/>
              </a:rPr>
              <a:t>бастап</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22 </a:t>
            </a:r>
            <a:r>
              <a:rPr lang="ru-RU" sz="1200" b="1" dirty="0" err="1" smtClean="0">
                <a:solidFill>
                  <a:prstClr val="black"/>
                </a:solidFill>
                <a:latin typeface="Times New Roman" pitchFamily="18" charset="0"/>
                <a:cs typeface="Times New Roman" pitchFamily="18" charset="0"/>
              </a:rPr>
              <a:t>шілде</a:t>
            </a:r>
            <a:r>
              <a:rPr lang="ru-RU" sz="1200" b="1" dirty="0" smtClean="0">
                <a:solidFill>
                  <a:prstClr val="black"/>
                </a:solidFill>
                <a:latin typeface="Times New Roman" pitchFamily="18" charset="0"/>
                <a:cs typeface="Times New Roman" pitchFamily="18" charset="0"/>
              </a:rPr>
              <a:t> </a:t>
            </a:r>
            <a:r>
              <a:rPr lang="ru-RU" sz="1200" b="1" dirty="0" err="1" smtClean="0">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defRPr/>
            </a:pPr>
            <a:r>
              <a:rPr lang="kk-KZ" sz="1200" dirty="0">
                <a:solidFill>
                  <a:prstClr val="black"/>
                </a:solidFill>
                <a:latin typeface="Times New Roman" pitchFamily="18" charset="0"/>
                <a:cs typeface="Times New Roman" pitchFamily="18" charset="0"/>
              </a:rPr>
              <a:t>    Көшпелі бұлтты, жауын-шашынсыз. Солтүстік-шығыс</a:t>
            </a:r>
            <a:r>
              <a:rPr lang="kk-KZ" sz="1200" dirty="0">
                <a:solidFill>
                  <a:prstClr val="black"/>
                </a:solidFill>
                <a:latin typeface="Times New Roman"/>
                <a:ea typeface="Calibri"/>
              </a:rPr>
              <a:t>тан жел соғады</a:t>
            </a:r>
            <a:r>
              <a:rPr lang="kk-KZ" sz="1200" dirty="0">
                <a:solidFill>
                  <a:prstClr val="black"/>
                </a:solidFill>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9-14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20-22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градус жылы болады. </a:t>
            </a:r>
            <a:endParaRPr lang="ru-RU" sz="1200" dirty="0">
              <a:solidFill>
                <a:prstClr val="black"/>
              </a:solidFill>
              <a:latin typeface="Times New Roman" pitchFamily="18" charset="0"/>
              <a:cs typeface="Times New Roman" pitchFamily="18" charset="0"/>
            </a:endParaRPr>
          </a:p>
          <a:p>
            <a:pPr lvl="0" indent="182563"/>
            <a:endParaRPr lang="ru-RU" sz="1200" dirty="0">
              <a:solidFill>
                <a:prstClr val="black"/>
              </a:solidFill>
              <a:latin typeface="Times New Roman" pitchFamily="18" charset="0"/>
              <a:cs typeface="Times New Roman" pitchFamily="18" charset="0"/>
            </a:endParaRP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r>
              <a:rPr lang="ru-RU" sz="1200" dirty="0">
                <a:solidFill>
                  <a:schemeClr val="tx1"/>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21,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22 </a:t>
            </a:r>
            <a:r>
              <a:rPr lang="ru-RU" sz="1200" dirty="0" err="1" smtClean="0">
                <a:solidFill>
                  <a:prstClr val="black"/>
                </a:solidFill>
                <a:latin typeface="Times New Roman" panose="02020603050405020304" pitchFamily="18" charset="0"/>
                <a:cs typeface="Times New Roman" panose="02020603050405020304" pitchFamily="18" charset="0"/>
              </a:rPr>
              <a:t>шілдеде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95474385"/>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748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96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kk-KZ" altLang="ru-RU" sz="1000" b="1" i="1" dirty="0" smtClean="0">
                <a:solidFill>
                  <a:srgbClr val="000000"/>
                </a:solidFill>
                <a:latin typeface="Times New Roman" panose="02020603050405020304" pitchFamily="18" charset="0"/>
                <a:cs typeface="Times New Roman" panose="02020603050405020304" pitchFamily="18" charset="0"/>
              </a:rPr>
              <a:t>Азизова А. Х</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0,21 ≤ 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0,28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14661</TotalTime>
  <Words>584</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sinoptik1</cp:lastModifiedBy>
  <cp:revision>3032</cp:revision>
  <cp:lastPrinted>2023-05-30T06:33:01Z</cp:lastPrinted>
  <dcterms:created xsi:type="dcterms:W3CDTF">2018-03-27T06:03:00Z</dcterms:created>
  <dcterms:modified xsi:type="dcterms:W3CDTF">2023-07-20T05:44:34Z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