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432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4947144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№202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8923" y="357253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июля 2023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2313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июля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дождь, гроза.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5-10, при грозе 15-18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16-18°,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28-30° 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7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юго-западный 3-8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13-15° 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5930873"/>
              </p:ext>
            </p:extLst>
          </p:nvPr>
        </p:nvGraphicFramePr>
        <p:xfrm>
          <a:off x="5010028" y="4005064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3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0,443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1121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0,224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0,818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5" name="TextBox 13"/>
          <p:cNvSpPr txBox="1"/>
          <p:nvPr/>
        </p:nvSpPr>
        <p:spPr>
          <a:xfrm>
            <a:off x="5016597" y="2217749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0028" y="3276450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Махсутова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А.Р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21115</TotalTime>
  <Words>653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2977</cp:revision>
  <cp:lastPrinted>2021-10-18T15:52:53Z</cp:lastPrinted>
  <dcterms:created xsi:type="dcterms:W3CDTF">2018-03-27T06:03:00Z</dcterms:created>
  <dcterms:modified xsi:type="dcterms:W3CDTF">2023-07-21T07:58:31Z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