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26971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21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>
                <a:solidFill>
                  <a:prstClr val="black"/>
                </a:solidFill>
                <a:latin typeface="Times New Roman"/>
              </a:rPr>
              <a:t>Небольшая облачность,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без осадков.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северо-западный с переходом на северо-восточный 9-14 м/с.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20-22, д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нем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сильная жара 38-40 градусов.</a:t>
            </a:r>
            <a:r>
              <a:rPr lang="kk-KZ" sz="1200" b="1" dirty="0">
                <a:latin typeface="Times New Roman"/>
                <a:ea typeface="Calibri"/>
                <a:cs typeface="Times New Roman"/>
              </a:rPr>
              <a:t>                                   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20-22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34814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14850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3071</cp:revision>
  <cp:lastPrinted>2023-07-21T05:00:01Z</cp:lastPrinted>
  <dcterms:created xsi:type="dcterms:W3CDTF">2018-03-27T06:03:00Z</dcterms:created>
  <dcterms:modified xsi:type="dcterms:W3CDTF">2023-07-21T05:00:56Z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