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601" autoAdjust="0"/>
  </p:normalViewPr>
  <p:slideViewPr>
    <p:cSldViewPr showGuides="1">
      <p:cViewPr>
        <p:scale>
          <a:sx n="100" d="100"/>
          <a:sy n="100" d="100"/>
        </p:scale>
        <p:origin x="-1349" y="-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32406725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№202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июля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7125" y="115888"/>
            <a:ext cx="482227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северный, северо-западный 5-10 м/с. Температура воздуха ночью 14-16 тепла, днем сильная жара 33-35 градусов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Небольшая облачность, без осадков. 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15-17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14335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июля 2023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99801622"/>
              </p:ext>
            </p:extLst>
          </p:nvPr>
        </p:nvGraphicFramePr>
        <p:xfrm>
          <a:off x="5074646" y="4299341"/>
          <a:ext cx="4709659" cy="1217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3691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9135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0,063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74531">
                <a:tc>
                  <a:txBody>
                    <a:bodyPr/>
                    <a:lstStyle/>
                    <a:p>
                      <a:pPr algn="l" rtl="0" fontAlgn="ctr"/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Полянская А.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16638</TotalTime>
  <Words>536</Words>
  <Application>Microsoft Office PowerPoint</Application>
  <PresentationFormat>Лист A4 (210x297 мм)</PresentationFormat>
  <Paragraphs>80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2925</cp:revision>
  <cp:lastPrinted>2021-07-01T03:56:27Z</cp:lastPrinted>
  <dcterms:created xsi:type="dcterms:W3CDTF">2018-03-27T06:03:00Z</dcterms:created>
  <dcterms:modified xsi:type="dcterms:W3CDTF">2023-07-21T06:07:30Z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