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9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005926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22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9-14 м/с. Температура воздуха ночью 14-16, днем 26-28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23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16-18 тепла. 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21 июля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696165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571744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Сагандыкова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16466</TotalTime>
  <Words>603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2750</cp:revision>
  <cp:lastPrinted>2021-07-01T03:56:27Z</cp:lastPrinted>
  <dcterms:created xsi:type="dcterms:W3CDTF">2018-03-27T06:03:00Z</dcterms:created>
  <dcterms:modified xsi:type="dcterms:W3CDTF">2023-07-21T06:33:52Z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