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67E78D8-15FC-4C0D-8D0B-CDE9FD16AB7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EBB5C-3998-4292-B60E-991F44977D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C73FB-7C92-496A-9F31-BBD09FB856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F10B3-F4AD-4A89-94B4-9D7887A6E6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FEA9C-A8C8-4265-88B8-C426173B2D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C778A-B3B0-4C0B-B28B-6B06417A67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61C9E-1BC3-42DA-9BA2-C90DC073D1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13E11-8230-44A0-8FCF-F0A778E343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58CEA-4E08-4F82-AD0D-CAF53F1D89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5C099-B9AF-4624-BED5-9E08DC1C58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20580-55A1-4ED7-8164-2E716C73F7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76463-0A85-4E96-BD0C-26ADBC953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72109C1-1F7F-45A1-B8FE-27C7A55CEA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22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Ветер северо-восточный 2-7 м/с. Температура воздуха ночью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21-23 тепла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, днем сильная жара 33-35 градусов.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ночью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22</a:t>
            </a:r>
            <a:r>
              <a:rPr lang="ru-RU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23 июля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281488"/>
          <a:ext cx="4684713" cy="2036762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16527</TotalTime>
  <Words>555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3564</cp:revision>
  <cp:lastPrinted>2021-07-01T09:11:30Z</cp:lastPrinted>
  <dcterms:created xsi:type="dcterms:W3CDTF">2018-03-27T06:03:00Z</dcterms:created>
  <dcterms:modified xsi:type="dcterms:W3CDTF">2023-07-21T07:29:08Z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