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№202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июля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22 июля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21 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21 ч. 22 июля 2023 г.</a:t>
            </a:r>
          </a:p>
          <a:p>
            <a:pPr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18-20 тепла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сильная жара 35-37 градусов.</a:t>
            </a:r>
            <a:r>
              <a:rPr lang="kk-KZ" sz="1200" dirty="0" smtClean="0"/>
              <a:t>	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23 июля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22 июля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 23 июля 2023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5-10 м/с.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Температура воздуха 18-20 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71678"/>
            <a:ext cx="468153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22 июля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23 июля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357562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июля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42640"/>
          <a:ext cx="4513543" cy="232956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79073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58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1441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134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028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Мухитдинова Р.А.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Самайұлы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16353</TotalTime>
  <Words>536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3376</cp:revision>
  <cp:lastPrinted>2021-07-01T03:56:27Z</cp:lastPrinted>
  <dcterms:created xsi:type="dcterms:W3CDTF">2018-03-27T06:03:00Z</dcterms:created>
  <dcterms:modified xsi:type="dcterms:W3CDTF">2023-07-21T06:45:29Z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