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102576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16440</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2023-07-21T06:22:17Z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