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85717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күндіз жаңбыр, найзағай.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найзағай кезінде 15-18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28-30°  жылы болады</a:t>
            </a:r>
            <a:r>
              <a:rPr lang="kk-KZ" sz="1200" dirty="0" smtClean="0">
                <a:solidFill>
                  <a:prstClr val="black"/>
                </a:solidFill>
                <a:latin typeface="Times New Roman" pitchFamily="18" charset="0"/>
                <a:cs typeface="Times New Roman" pitchFamily="18" charset="0"/>
              </a:rPr>
              <a:t>.</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6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0159182"/>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a16="http://schemas.microsoft.com/office/drawing/2014/main" xmlns="" val="3583770891"/>
                    </a:ext>
                  </a:extLst>
                </a:gridCol>
                <a:gridCol w="1467086">
                  <a:extLst>
                    <a:ext uri="{9D8B030D-6E8A-4147-A177-3AD203B41FA5}">
                      <a16:colId xmlns:a16="http://schemas.microsoft.com/office/drawing/2014/main" xmlns="" val="1276116030"/>
                    </a:ext>
                  </a:extLst>
                </a:gridCol>
                <a:gridCol w="1472839">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105182" y="236745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05183" y="32317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smtClean="0">
                <a:solidFill>
                  <a:srgbClr val="000000"/>
                </a:solidFill>
                <a:latin typeface="Times New Roman" panose="02020603050405020304" pitchFamily="18" charset="0"/>
                <a:cs typeface="Times New Roman" panose="02020603050405020304" pitchFamily="18" charset="0"/>
              </a:rPr>
              <a:t>.Р.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20038</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2971</cp:revision>
  <cp:lastPrinted>2021-07-01T03:56:27Z</cp:lastPrinted>
  <dcterms:created xsi:type="dcterms:W3CDTF">2018-03-27T06:03:00Z</dcterms:created>
  <dcterms:modified xsi:type="dcterms:W3CDTF">2023-07-21T07:58:32Z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