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p:scale>
          <a:sx n="100" d="100"/>
          <a:sy n="100" d="100"/>
        </p:scale>
        <p:origin x="-1482"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1368207"/>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21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21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3842800"/>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4"/>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21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түнде және таңертен жаңбыр, найзағай. Батыстын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17-19, күндіз 26-28 </a:t>
            </a:r>
            <a:r>
              <a:rPr lang="kk-KZ" sz="1100" kern="1400" dirty="0">
                <a:solidFill>
                  <a:srgbClr val="000000"/>
                </a:solidFill>
                <a:latin typeface="Times New Roman" panose="02020603050405020304" pitchFamily="18" charset="0"/>
                <a:ea typeface="Times New Roman" panose="02020603050405020304" pitchFamily="18" charset="0"/>
              </a:rPr>
              <a:t>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23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22</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23</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22892</TotalTime>
  <Words>613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3914</cp:revision>
  <cp:lastPrinted>2023-01-16T10:13:34Z</cp:lastPrinted>
  <dcterms:created xsi:type="dcterms:W3CDTF">2018-03-27T06:03:00Z</dcterms:created>
  <dcterms:modified xsi:type="dcterms:W3CDTF">2023-07-21T06:26:28Z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