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78807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202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99368974"/>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607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0,01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         Көшпелі бұлтты, жауын-шашынсыз. 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түстік-батыстан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15-17,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27-29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23 </a:t>
            </a:r>
            <a:r>
              <a:rPr lang="ru-RU" sz="1200" b="1" dirty="0" smtClean="0">
                <a:solidFill>
                  <a:srgbClr val="000000"/>
                </a:solidFill>
                <a:latin typeface="Times New Roman" pitchFamily="18" charset="0"/>
                <a:cs typeface="Times New Roman" pitchFamily="18" charset="0"/>
                <a:sym typeface="+mn-ea"/>
              </a:rPr>
              <a:t>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 найзағай.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22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23 </a:t>
            </a:r>
            <a:r>
              <a:rPr lang="kk-KZ" sz="1200" b="1" dirty="0" smtClean="0">
                <a:solidFill>
                  <a:schemeClr val="tx1"/>
                </a:solidFill>
                <a:latin typeface="Times New Roman" panose="02020603050405020304" pitchFamily="18" charset="0"/>
                <a:cs typeface="Times New Roman" panose="02020603050405020304" pitchFamily="18" charset="0"/>
              </a:rPr>
              <a:t>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21121</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3733</cp:revision>
  <cp:lastPrinted>2021-07-01T03:56:27Z</cp:lastPrinted>
  <dcterms:created xsi:type="dcterms:W3CDTF">2018-03-27T06:03:00Z</dcterms:created>
  <dcterms:modified xsi:type="dcterms:W3CDTF">2023-07-21T06:32:42Z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