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21020704"/>
              </p:ext>
            </p:extLst>
          </p:nvPr>
        </p:nvGraphicFramePr>
        <p:xfrm>
          <a:off x="307975" y="2597210"/>
          <a:ext cx="4465638" cy="2199942"/>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a:solidFill>
                            <a:srgbClr val="002060"/>
                          </a:solidFill>
                          <a:latin typeface="Times New Roman" panose="02020603050405020304" pitchFamily="18" charset="0"/>
                          <a:cs typeface="Times New Roman" panose="02020603050405020304" pitchFamily="18" charset="0"/>
                        </a:rPr>
                        <a:t>№ 202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21 шілде</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87446"/>
            <a:ext cx="4832657"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21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айындағы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22 </a:t>
            </a:r>
            <a:r>
              <a:rPr lang="ru-RU" sz="1200" b="1" dirty="0" err="1">
                <a:solidFill>
                  <a:prstClr val="black"/>
                </a:solidFill>
                <a:latin typeface="Times New Roman" pitchFamily="18" charset="0"/>
                <a:cs typeface="Times New Roman" pitchFamily="18" charset="0"/>
              </a:rPr>
              <a:t>шілдеге</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21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smtClean="0">
                <a:solidFill>
                  <a:prstClr val="black"/>
                </a:solidFill>
                <a:latin typeface="Times New Roman" pitchFamily="18" charset="0"/>
                <a:cs typeface="Times New Roman" pitchFamily="18" charset="0"/>
              </a:rPr>
              <a:t>22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Аздаған бұлтты, жауын-шашынсыз. </a:t>
            </a:r>
            <a:r>
              <a:rPr lang="kk-KZ" sz="1200" dirty="0" smtClean="0">
                <a:latin typeface="Times New Roman"/>
                <a:ea typeface="Times New Roman"/>
              </a:rPr>
              <a:t>Солтүстік-батыстан </a:t>
            </a:r>
            <a:r>
              <a:rPr lang="kk-KZ" sz="1200" dirty="0">
                <a:latin typeface="Times New Roman"/>
                <a:ea typeface="Times New Roman"/>
              </a:rPr>
              <a:t>соғатын жел солтүстік-шығыс желіне ауысады</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9-14 м/с</a:t>
            </a:r>
            <a:r>
              <a:rPr lang="kk-KZ" sz="1200" dirty="0">
                <a:solidFill>
                  <a:prstClr val="black"/>
                </a:solidFill>
                <a:latin typeface="Times New Roman" pitchFamily="18" charset="0"/>
                <a:cs typeface="Times New Roman" pitchFamily="18" charset="0"/>
              </a:rPr>
              <a:t>. Ауа температурасы түнде 20-22, күндіз </a:t>
            </a:r>
            <a:r>
              <a:rPr lang="kk-KZ" sz="1200" dirty="0" smtClean="0">
                <a:solidFill>
                  <a:prstClr val="black"/>
                </a:solidFill>
                <a:latin typeface="Times New Roman" pitchFamily="18" charset="0"/>
                <a:cs typeface="Times New Roman" pitchFamily="18" charset="0"/>
              </a:rPr>
              <a:t>38-40 </a:t>
            </a:r>
            <a:r>
              <a:rPr lang="kk-KZ" sz="1200" dirty="0">
                <a:solidFill>
                  <a:prstClr val="black"/>
                </a:solidFill>
                <a:latin typeface="Times New Roman" pitchFamily="18" charset="0"/>
                <a:cs typeface="Times New Roman" pitchFamily="18" charset="0"/>
              </a:rPr>
              <a:t>градус </a:t>
            </a:r>
            <a:r>
              <a:rPr lang="kk-KZ" sz="1200" dirty="0" smtClean="0">
                <a:solidFill>
                  <a:prstClr val="black"/>
                </a:solidFill>
                <a:latin typeface="Times New Roman" pitchFamily="18" charset="0"/>
                <a:cs typeface="Times New Roman" pitchFamily="18" charset="0"/>
              </a:rPr>
              <a:t>қатты ыстық </a:t>
            </a:r>
            <a:r>
              <a:rPr lang="kk-KZ" sz="1200" dirty="0">
                <a:solidFill>
                  <a:prstClr val="black"/>
                </a:solidFill>
                <a:latin typeface="Times New Roman" pitchFamily="18" charset="0"/>
                <a:cs typeface="Times New Roman" pitchFamily="18" charset="0"/>
              </a:rPr>
              <a:t>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23 </a:t>
            </a:r>
            <a:r>
              <a:rPr lang="ru-RU" sz="1200" b="1" dirty="0" err="1">
                <a:solidFill>
                  <a:prstClr val="black"/>
                </a:solidFill>
                <a:latin typeface="Times New Roman" pitchFamily="18" charset="0"/>
                <a:cs typeface="Times New Roman" pitchFamily="18" charset="0"/>
              </a:rPr>
              <a:t>шілдеге</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22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23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20-22 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smtClean="0">
                <a:solidFill>
                  <a:prstClr val="black"/>
                </a:solidFill>
                <a:latin typeface="Times New Roman" panose="02020603050405020304" pitchFamily="18" charset="0"/>
                <a:cs typeface="Times New Roman" panose="02020603050405020304" pitchFamily="18" charset="0"/>
              </a:rPr>
              <a:t>          22,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a:solidFill>
                  <a:prstClr val="black"/>
                </a:solidFill>
                <a:latin typeface="Times New Roman" panose="02020603050405020304" pitchFamily="18" charset="0"/>
                <a:cs typeface="Times New Roman" panose="02020603050405020304" pitchFamily="18" charset="0"/>
              </a:rPr>
              <a:t>шілдеде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17559649"/>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1250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Дарханқызы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14658</TotalTime>
  <Words>586</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3036</cp:revision>
  <cp:lastPrinted>2023-07-21T05:03:19Z</cp:lastPrinted>
  <dcterms:created xsi:type="dcterms:W3CDTF">2018-03-27T06:03:00Z</dcterms:created>
  <dcterms:modified xsi:type="dcterms:W3CDTF">2023-07-21T05:04:36Z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