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1640169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66905743"/>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21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 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8-13 м/с. Ауа температурасы </a:t>
            </a:r>
            <a:r>
              <a:rPr lang="kk-KZ" sz="1100" smtClean="0">
                <a:latin typeface="Times New Roman" pitchFamily="18" charset="0"/>
                <a:cs typeface="Times New Roman" pitchFamily="18" charset="0"/>
              </a:rPr>
              <a:t>түнде 20-22, күндіз 36-38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23 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22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23 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бұлтты, жауын-шашынсыз болады</a:t>
            </a:r>
            <a:r>
              <a:rPr lang="uz-Cyrl-UZ" sz="1100" dirty="0" smtClean="0">
                <a:latin typeface="Times New Roman" pitchFamily="18" charset="0"/>
                <a:cs typeface="Times New Roman" pitchFamily="18" charset="0"/>
              </a:rPr>
              <a:t>. Шығыстан, оңтүстік-шығыстан </a:t>
            </a:r>
            <a:r>
              <a:rPr lang="kk-KZ" sz="1100" dirty="0" smtClean="0">
                <a:latin typeface="Times New Roman" pitchFamily="18" charset="0"/>
                <a:cs typeface="Times New Roman" pitchFamily="18" charset="0"/>
              </a:rPr>
              <a:t>жел соғады, күші 8-13 м/с. Ауа температурасы 21-23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13580</TotalTime>
  <Words>588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2930</cp:revision>
  <cp:lastPrinted>2021-07-01T03:56:27Z</cp:lastPrinted>
  <dcterms:created xsi:type="dcterms:W3CDTF">2018-03-27T06:03:00Z</dcterms:created>
  <dcterms:modified xsi:type="dcterms:W3CDTF">2023-07-21T05:42:38Z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