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6304776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30505"/>
            <a:ext cx="4758096" cy="16004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юго-западный 7-12 м/с. Температура воздуха ночью 13-15, днем 28-30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kk-KZ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западный 9-14 м/с. Температура воздуха 13-15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24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7773152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23835</TotalTime>
  <Words>625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3976</cp:revision>
  <cp:lastPrinted>2021-11-30T05:55:24Z</cp:lastPrinted>
  <dcterms:created xsi:type="dcterms:W3CDTF">2018-03-27T06:03:00Z</dcterms:created>
  <dcterms:modified xsi:type="dcterms:W3CDTF">2023-07-22T07:17:09Z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