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802692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379690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с переходом на южный 5-10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36-38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4-9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24-26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14002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2722</cp:revision>
  <cp:lastPrinted>2021-07-01T03:56:27Z</cp:lastPrinted>
  <dcterms:created xsi:type="dcterms:W3CDTF">2018-03-27T06:03:00Z</dcterms:created>
  <dcterms:modified xsi:type="dcterms:W3CDTF">2023-07-22T07:14:24Z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