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2346" y="-3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87092403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№203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июля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Небольшая облачность, без осадков. Ветер юго-восточный с переходом на северо-западный 6-11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29-31 тепла.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облачность,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восточный, юго-восточный 5-10 м/с. Температура воздуха 15-17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247765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22 июля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7697" y="3102366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815790131"/>
              </p:ext>
            </p:extLst>
          </p:nvPr>
        </p:nvGraphicFramePr>
        <p:xfrm>
          <a:off x="5019674" y="4221088"/>
          <a:ext cx="4691064" cy="224558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1.366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222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0.739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1360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0.272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0.287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361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Грязнова А.О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Садуева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17083</TotalTime>
  <Words>647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2962</cp:revision>
  <cp:lastPrinted>2021-07-01T03:56:27Z</cp:lastPrinted>
  <dcterms:created xsi:type="dcterms:W3CDTF">2018-03-27T06:03:00Z</dcterms:created>
  <dcterms:modified xsi:type="dcterms:W3CDTF">2023-07-22T06:52:47Z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