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92621545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№203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 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22 июля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2313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23 июля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22 июля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22 ч. 23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северный, северо-восточный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12-14°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30-32°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77800" algn="ctr"/>
            <a:endParaRPr lang="ru-RU" sz="7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июля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23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24 июля</a:t>
            </a: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северо-западный 5-10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13-15°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83832" y="2346731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7184" y="3279314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434884719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Бухтоярова Л.А. /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18697</TotalTime>
  <Words>600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2807</cp:revision>
  <cp:lastPrinted>2021-07-01T03:56:27Z</cp:lastPrinted>
  <dcterms:created xsi:type="dcterms:W3CDTF">2018-03-27T06:03:00Z</dcterms:created>
  <dcterms:modified xsi:type="dcterms:W3CDTF">2023-07-22T07:09:56Z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