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38418833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 по 21 ч. 23 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13-15,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23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24 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9-14 м/с. Температура воздуха 13-15 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14548</TotalTime>
  <Words>587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3478</cp:revision>
  <cp:lastPrinted>2021-07-01T03:56:27Z</cp:lastPrinted>
  <dcterms:created xsi:type="dcterms:W3CDTF">2018-03-27T06:03:00Z</dcterms:created>
  <dcterms:modified xsi:type="dcterms:W3CDTF">2023-07-22T07:27:24Z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