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680782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23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дождь, гроза. Ветер 7-12 м/с. Температура воздуха ночью 15-17, днем 25-27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24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15-17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22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66536506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16472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2751</cp:revision>
  <cp:lastPrinted>2021-07-01T03:56:27Z</cp:lastPrinted>
  <dcterms:created xsi:type="dcterms:W3CDTF">2018-03-27T06:03:00Z</dcterms:created>
  <dcterms:modified xsi:type="dcterms:W3CDTF">2023-07-22T07:11:41Z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