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E34AF0-8CF0-484A-989D-209F0394682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F8B30-2532-49F0-B50F-9F7E15B8A9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ACE96-9BCC-4097-8B65-4A5E23C7B6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18211-4B5D-4D9B-829D-082AA6390D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B323F-3836-4F0C-8E67-99982C117B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FB95F-CDBA-4E43-9506-A876E01922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3951B-9105-421F-BF0F-190F49D23B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0A325-6B27-465B-8CF9-4CA2708269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7BF2A-AF85-4041-AF77-30489A007D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EED02-02A1-4E15-AFC5-383AFC514B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E2A03-5F22-4A46-84E1-678BDF031F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7A9B9-1564-4566-9F63-A28F46A595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F2E2E69-79FC-4317-B8B2-C19755A9D6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203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22 июля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23 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22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23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Ветер северо-восточный 2-7 м/с. Температура воздуха ночью </a:t>
            </a:r>
            <a:r>
              <a:rPr lang="kk-KZ" altLang="zh-CN" dirty="0" smtClean="0">
                <a:solidFill>
                  <a:schemeClr val="tx1"/>
                </a:solidFill>
                <a:cs typeface="宋体"/>
              </a:rPr>
              <a:t>23-25 </a:t>
            </a:r>
            <a:r>
              <a:rPr lang="kk-KZ" altLang="zh-CN" dirty="0">
                <a:solidFill>
                  <a:schemeClr val="tx1"/>
                </a:solidFill>
                <a:cs typeface="宋体"/>
              </a:rPr>
              <a:t>тепла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, днем сильная жара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35-37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градусов.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24 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23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24 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северо-восточный 2-7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23-25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23</a:t>
            </a:r>
            <a:r>
              <a:rPr lang="ru-RU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24 июля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3912566"/>
              </p:ext>
            </p:extLst>
          </p:nvPr>
        </p:nvGraphicFramePr>
        <p:xfrm>
          <a:off x="5026025" y="4281488"/>
          <a:ext cx="4684713" cy="203739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357563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16528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3566</cp:revision>
  <cp:lastPrinted>2021-07-01T09:11:30Z</cp:lastPrinted>
  <dcterms:created xsi:type="dcterms:W3CDTF">2018-03-27T06:03:00Z</dcterms:created>
  <dcterms:modified xsi:type="dcterms:W3CDTF">2023-07-22T07:11:11Z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