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22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23,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9-14 </a:t>
            </a:r>
            <a:r>
              <a:rPr lang="kk-KZ" sz="1200" dirty="0">
                <a:latin typeface="Times New Roman"/>
                <a:ea typeface="Calibri"/>
              </a:rPr>
              <a:t>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2</a:t>
            </a:r>
            <a:r>
              <a:rPr lang="kk-KZ" sz="1200" dirty="0" smtClean="0">
                <a:latin typeface="Times New Roman"/>
                <a:ea typeface="Calibri"/>
              </a:rPr>
              <a:t>1-23 тепла, </a:t>
            </a:r>
            <a:r>
              <a:rPr lang="kk-KZ" sz="1200" dirty="0">
                <a:latin typeface="Times New Roman"/>
                <a:ea typeface="Calibri"/>
              </a:rPr>
              <a:t>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ru-RU" sz="1200" dirty="0" smtClean="0">
                <a:latin typeface="Times New Roman"/>
                <a:ea typeface="Calibri"/>
              </a:rPr>
              <a:t>сильная жара </a:t>
            </a:r>
            <a:r>
              <a:rPr lang="kk-KZ" sz="1200" smtClean="0">
                <a:latin typeface="Times New Roman"/>
                <a:ea typeface="Calibri"/>
              </a:rPr>
              <a:t>38-40 градусов</a:t>
            </a:r>
            <a:r>
              <a:rPr lang="ru-RU" sz="1200" smtClean="0">
                <a:latin typeface="Times New Roman"/>
                <a:ea typeface="Calibri"/>
              </a:rPr>
              <a:t>.</a:t>
            </a:r>
            <a:r>
              <a:rPr lang="kk-KZ" sz="1200" b="1" dirty="0" smtClean="0"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2.13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14855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3073</cp:revision>
  <cp:lastPrinted>2023-07-22T05:48:00Z</cp:lastPrinted>
  <dcterms:created xsi:type="dcterms:W3CDTF">2018-03-27T06:03:00Z</dcterms:created>
  <dcterms:modified xsi:type="dcterms:W3CDTF">2023-07-22T07:18:04Z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