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86495443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22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23 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22 ч. 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северный, северо-восточный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24 июля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65305849"/>
              </p:ext>
            </p:extLst>
          </p:nvPr>
        </p:nvGraphicFramePr>
        <p:xfrm>
          <a:off x="5019694" y="4253469"/>
          <a:ext cx="4691064" cy="20836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77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91458" y="233331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1458" y="335814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00960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18209</TotalTime>
  <Words>592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2772</cp:revision>
  <cp:lastPrinted>2021-10-14T11:15:53Z</cp:lastPrinted>
  <dcterms:created xsi:type="dcterms:W3CDTF">2018-03-27T06:03:00Z</dcterms:created>
  <dcterms:modified xsi:type="dcterms:W3CDTF">2023-07-22T07:10:23Z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