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smtClean="0">
                          <a:solidFill>
                            <a:srgbClr val="002060"/>
                          </a:solidFill>
                          <a:latin typeface="Times New Roman" panose="02020603050405020304" pitchFamily="18" charset="0"/>
                          <a:cs typeface="Times New Roman" panose="02020603050405020304" pitchFamily="18" charset="0"/>
                        </a:rPr>
                        <a:t>22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22 </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22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21-23 градус жылы,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38-40 </a:t>
            </a:r>
            <a:r>
              <a:rPr lang="kk-KZ" sz="1200">
                <a:solidFill>
                  <a:prstClr val="black"/>
                </a:solidFill>
                <a:latin typeface="Times New Roman" pitchFamily="18" charset="0"/>
                <a:cs typeface="Times New Roman" pitchFamily="18" charset="0"/>
              </a:rPr>
              <a:t>градус </a:t>
            </a:r>
            <a:r>
              <a:rPr lang="kk-KZ" sz="1200" smtClean="0">
                <a:solidFill>
                  <a:prstClr val="black"/>
                </a:solidFill>
                <a:latin typeface="Times New Roman" pitchFamily="18" charset="0"/>
                <a:cs typeface="Times New Roman" pitchFamily="18" charset="0"/>
              </a:rPr>
              <a:t>қатты ыстық </a:t>
            </a:r>
            <a:r>
              <a:rPr lang="kk-KZ" sz="1200" dirty="0">
                <a:solidFill>
                  <a:prstClr val="black"/>
                </a:solidFill>
                <a:latin typeface="Times New Roman" pitchFamily="18" charset="0"/>
                <a:cs typeface="Times New Roman" pitchFamily="18" charset="0"/>
              </a:rPr>
              <a:t>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1574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0.99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14666</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3036</cp:revision>
  <cp:lastPrinted>2023-07-22T05:46:50Z</cp:lastPrinted>
  <dcterms:created xsi:type="dcterms:W3CDTF">2018-03-27T06:03:00Z</dcterms:created>
  <dcterms:modified xsi:type="dcterms:W3CDTF">2023-07-22T07:18:21Z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