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770932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kk-KZ" sz="1200" dirty="0" smtClean="0">
                <a:latin typeface="Times New Roman" pitchFamily="18" charset="0"/>
                <a:cs typeface="Times New Roman" pitchFamily="18" charset="0"/>
              </a:rPr>
              <a:t> бағыттан батыс бағытқа ауысады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35-37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16895</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2980</cp:revision>
  <cp:lastPrinted>2021-07-01T07:38:07Z</cp:lastPrinted>
  <dcterms:created xsi:type="dcterms:W3CDTF">2018-03-27T06:03:00Z</dcterms:created>
  <dcterms:modified xsi:type="dcterms:W3CDTF">2023-07-22T06:51:10Z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