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32710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02652563"/>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742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59</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солтүстік-батыстан, 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27-29 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24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23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23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24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21126</TotalTime>
  <Words>583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3734</cp:revision>
  <cp:lastPrinted>2021-07-01T03:56:27Z</cp:lastPrinted>
  <dcterms:created xsi:type="dcterms:W3CDTF">2018-03-27T06:03:00Z</dcterms:created>
  <dcterms:modified xsi:type="dcterms:W3CDTF">2023-07-22T07:19:17Z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