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changesInfos/changesInfo1.xml" ContentType="application/vnd.ms-powerpoint.changesinfo+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A8422"/>
    <a:srgbClr val="F97407"/>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p:restoredLeft sz="15620"/>
    <p:restoredTop sz="98271" autoAdjust="0"/>
  </p:normalViewPr>
  <p:slideViewPr>
    <p:cSldViewPr showGuides="1">
      <p:cViewPr>
        <p:scale>
          <a:sx n="124" d="100"/>
          <a:sy n="124" d="100"/>
        </p:scale>
        <p:origin x="-1602" y="-72"/>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528751746"/>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№203 КҮНДЕЛІКТІ БЮЛЛЕТЕНЬ</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22 шілде</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24438" y="214290"/>
            <a:ext cx="4643470" cy="2123658"/>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lvl="0" algn="ctr"/>
            <a:r>
              <a:rPr lang="kk-KZ" altLang="ru-RU" sz="1200" b="1" dirty="0" smtClean="0">
                <a:latin typeface="Times New Roman" pitchFamily="18" charset="0"/>
                <a:cs typeface="Times New Roman" pitchFamily="18" charset="0"/>
              </a:rPr>
              <a:t>23 шілдеге арналған </a:t>
            </a:r>
            <a:r>
              <a:rPr lang="kk-KZ" altLang="ru-RU" sz="1200" b="1" dirty="0">
                <a:latin typeface="Times New Roman" pitchFamily="18" charset="0"/>
                <a:cs typeface="Times New Roman" pitchFamily="18" charset="0"/>
              </a:rPr>
              <a:t>ауа-райы болжамы</a:t>
            </a:r>
            <a:endParaRPr lang="ru-RU" altLang="ru-RU" sz="1200" b="1" dirty="0">
              <a:latin typeface="Times New Roman" pitchFamily="18" charset="0"/>
              <a:cs typeface="Times New Roman" pitchFamily="18" charset="0"/>
            </a:endParaRPr>
          </a:p>
          <a:p>
            <a:pPr lvl="0" algn="ctr"/>
            <a:r>
              <a:rPr lang="ru-RU" altLang="ru-RU" sz="1200" b="1" dirty="0" smtClean="0">
                <a:solidFill>
                  <a:srgbClr val="000000"/>
                </a:solidFill>
                <a:latin typeface="Times New Roman" pitchFamily="18" charset="0"/>
                <a:cs typeface="Times New Roman" pitchFamily="18" charset="0"/>
              </a:rPr>
              <a:t>2023 </a:t>
            </a:r>
            <a:r>
              <a:rPr lang="ru-RU" altLang="ru-RU" sz="1200" b="1" dirty="0" err="1" smtClean="0">
                <a:solidFill>
                  <a:srgbClr val="000000"/>
                </a:solidFill>
                <a:latin typeface="Times New Roman" pitchFamily="18" charset="0"/>
                <a:cs typeface="Times New Roman" pitchFamily="18" charset="0"/>
              </a:rPr>
              <a:t>жылғы </a:t>
            </a:r>
            <a:r>
              <a:rPr lang="ru-RU" altLang="ru-RU" sz="1200" b="1" dirty="0" smtClean="0">
                <a:solidFill>
                  <a:srgbClr val="000000"/>
                </a:solidFill>
                <a:latin typeface="Times New Roman" pitchFamily="18" charset="0"/>
                <a:cs typeface="Times New Roman" pitchFamily="18" charset="0"/>
              </a:rPr>
              <a:t>22</a:t>
            </a:r>
            <a:r>
              <a:rPr lang="kk-KZ" altLang="ru-RU" sz="1200" b="1" dirty="0" smtClean="0">
                <a:solidFill>
                  <a:srgbClr val="000000"/>
                </a:solidFill>
                <a:latin typeface="Times New Roman" pitchFamily="18" charset="0"/>
                <a:cs typeface="Times New Roman" pitchFamily="18" charset="0"/>
              </a:rPr>
              <a:t> шілде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23 </a:t>
            </a:r>
            <a:r>
              <a:rPr lang="ru-RU" altLang="ru-RU" sz="1200" b="1" dirty="0" err="1" smtClean="0">
                <a:solidFill>
                  <a:srgbClr val="000000"/>
                </a:solidFill>
                <a:latin typeface="Times New Roman" pitchFamily="18" charset="0"/>
                <a:cs typeface="Times New Roman" pitchFamily="18" charset="0"/>
              </a:rPr>
              <a:t>шілде</a:t>
            </a:r>
            <a:r>
              <a:rPr lang="kk-KZ"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20-ға </a:t>
            </a:r>
            <a:r>
              <a:rPr lang="ru-RU" altLang="ru-RU" sz="1200" b="1" dirty="0" err="1">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kk-KZ" sz="1200" dirty="0" smtClean="0">
                <a:latin typeface="Times New Roman" pitchFamily="18" charset="0"/>
                <a:cs typeface="Times New Roman" pitchFamily="18" charset="0"/>
              </a:rPr>
              <a:t>Көшпелі бұлтты, жауын-шашынсыз. Солтүстік-батыстан, солтүстіктен жел соғады, күші 5-10 м/с</a:t>
            </a:r>
            <a:r>
              <a:rPr lang="ru-RU" sz="1200" dirty="0" smtClean="0">
                <a:latin typeface="Times New Roman" pitchFamily="18" charset="0"/>
                <a:cs typeface="Times New Roman" pitchFamily="18" charset="0"/>
              </a:rPr>
              <a:t>.</a:t>
            </a:r>
            <a:r>
              <a:rPr lang="kk-KZ" sz="1200" dirty="0" smtClean="0">
                <a:latin typeface="Times New Roman" pitchFamily="18" charset="0"/>
                <a:cs typeface="Times New Roman" pitchFamily="18" charset="0"/>
              </a:rPr>
              <a:t> Ауа температурасы түнде 15-17, күндіз 26-28 градус жылы болады.</a:t>
            </a:r>
          </a:p>
          <a:p>
            <a:pPr algn="ctr"/>
            <a:r>
              <a:rPr lang="kk-KZ" sz="1200" b="1" dirty="0" smtClean="0">
                <a:solidFill>
                  <a:srgbClr val="000000"/>
                </a:solidFill>
                <a:latin typeface="Times New Roman" pitchFamily="18" charset="0"/>
                <a:cs typeface="Times New Roman" pitchFamily="18" charset="0"/>
              </a:rPr>
              <a:t>24 шілде </a:t>
            </a:r>
            <a:endParaRPr lang="ru-RU" sz="1200" b="1" dirty="0" smtClean="0">
              <a:solidFill>
                <a:srgbClr val="000000"/>
              </a:solidFill>
              <a:latin typeface="Times New Roman" pitchFamily="18" charset="0"/>
              <a:cs typeface="Times New Roman" pitchFamily="18" charset="0"/>
            </a:endParaRPr>
          </a:p>
          <a:p>
            <a:pPr lvl="0" algn="ctr"/>
            <a:r>
              <a:rPr lang="ru-RU" sz="1200" b="1" dirty="0" smtClean="0">
                <a:solidFill>
                  <a:srgbClr val="000000"/>
                </a:solidFill>
                <a:latin typeface="Times New Roman" pitchFamily="18" charset="0"/>
                <a:cs typeface="Times New Roman" pitchFamily="18" charset="0"/>
              </a:rPr>
              <a:t>2023 ж. 23 </a:t>
            </a:r>
            <a:r>
              <a:rPr lang="kk-KZ" sz="1200" b="1" dirty="0" smtClean="0">
                <a:solidFill>
                  <a:srgbClr val="000000"/>
                </a:solidFill>
                <a:latin typeface="Times New Roman" pitchFamily="18" charset="0"/>
                <a:cs typeface="Times New Roman" pitchFamily="18" charset="0"/>
              </a:rPr>
              <a:t>шілде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solidFill>
                  <a:srgbClr val="000000"/>
                </a:solidFill>
                <a:latin typeface="Times New Roman" pitchFamily="18" charset="0"/>
                <a:cs typeface="Times New Roman" pitchFamily="18" charset="0"/>
              </a:rPr>
              <a:t> 24</a:t>
            </a:r>
            <a:r>
              <a:rPr lang="kk-KZ" sz="1200" b="1" dirty="0" smtClean="0">
                <a:solidFill>
                  <a:srgbClr val="000000"/>
                </a:solidFill>
                <a:latin typeface="Times New Roman" pitchFamily="18" charset="0"/>
                <a:cs typeface="Times New Roman" pitchFamily="18" charset="0"/>
              </a:rPr>
              <a:t> шілде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smtClean="0">
                <a:latin typeface="Times New Roman" pitchFamily="18" charset="0"/>
                <a:cs typeface="Times New Roman" pitchFamily="18" charset="0"/>
              </a:rPr>
              <a:t>Көшпелі бұлтты, жауын-шашынсыз. Солтүстік-батыстан солтүстіктен жел соғады, күші 5-10 м/с. Ауа температурасы 16-18 градус жылы болады.</a:t>
            </a:r>
            <a:endParaRPr lang="ru-RU" sz="1150" dirty="0">
              <a:solidFill>
                <a:srgbClr val="000000"/>
              </a:solidFill>
              <a:latin typeface="Times New Roman" pitchFamily="18" charset="0"/>
              <a:cs typeface="Times New Roman" pitchFamily="18" charset="0"/>
              <a:sym typeface="+mn-ea"/>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3739307401"/>
              </p:ext>
            </p:extLst>
          </p:nvPr>
        </p:nvGraphicFramePr>
        <p:xfrm>
          <a:off x="5037031" y="43494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7572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a:t>
                      </a:r>
                      <a:r>
                        <a:rPr lang="kk-KZ" sz="1000" dirty="0" smtClean="0">
                          <a:solidFill>
                            <a:schemeClr val="tx1"/>
                          </a:solidFill>
                          <a:latin typeface="Times New Roman" panose="02020603050405020304" pitchFamily="18" charset="0"/>
                          <a:cs typeface="Times New Roman" panose="02020603050405020304" pitchFamily="18" charset="0"/>
                        </a:rPr>
                        <a:t>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23498">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0,009</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594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59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0,058</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359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3187</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0,637</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359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262</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1,31</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59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59</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0,149</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5947">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3</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0,338</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 xmlns:p14="http://schemas.microsoft.com/office/powerpoint/2010/main" val="1526028003"/>
              </p:ext>
            </p:extLst>
          </p:nvPr>
        </p:nvGraphicFramePr>
        <p:xfrm>
          <a:off x="4973638" y="6453336"/>
          <a:ext cx="4787899" cy="54864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p>
                      <a:endParaRPr lang="ru-RU"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p>
                      <a:endParaRPr lang="ru-RU"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1" y="3848551"/>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22</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шілдедегі </a:t>
            </a:r>
            <a:r>
              <a:rPr lang="ru-RU" altLang="ru-RU" sz="1200" b="1" dirty="0" err="1" smtClean="0">
                <a:latin typeface="Times New Roman" panose="02020603050405020304" pitchFamily="18" charset="0"/>
                <a:cs typeface="Times New Roman" panose="02020603050405020304" pitchFamily="18" charset="0"/>
              </a:rPr>
              <a:t>Ақтөбе қаласының атмосфералық ауасының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500306"/>
            <a:ext cx="4643470"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2023 </a:t>
            </a:r>
            <a:r>
              <a:rPr lang="ru-RU" sz="1200" dirty="0" err="1" smtClean="0">
                <a:solidFill>
                  <a:schemeClr val="tx1"/>
                </a:solidFill>
                <a:latin typeface="Times New Roman" panose="02020603050405020304" pitchFamily="18" charset="0"/>
                <a:cs typeface="Times New Roman" panose="02020603050405020304" pitchFamily="18" charset="0"/>
              </a:rPr>
              <a:t>жылғы </a:t>
            </a:r>
            <a:r>
              <a:rPr lang="ru-RU" sz="1200" dirty="0" smtClean="0">
                <a:solidFill>
                  <a:schemeClr val="tx1"/>
                </a:solidFill>
                <a:latin typeface="Times New Roman" panose="02020603050405020304" pitchFamily="18" charset="0"/>
                <a:cs typeface="Times New Roman" panose="02020603050405020304" pitchFamily="18" charset="0"/>
              </a:rPr>
              <a:t>23 </a:t>
            </a:r>
            <a:r>
              <a:rPr lang="ru-RU" sz="1200" dirty="0" err="1" smtClean="0">
                <a:solidFill>
                  <a:schemeClr val="tx1"/>
                </a:solidFill>
                <a:latin typeface="Times New Roman" panose="02020603050405020304" pitchFamily="18" charset="0"/>
                <a:cs typeface="Times New Roman" panose="02020603050405020304" pitchFamily="18" charset="0"/>
              </a:rPr>
              <a:t>шілде</a:t>
            </a:r>
            <a:r>
              <a:rPr lang="ru-RU" sz="1200" dirty="0" smtClean="0">
                <a:solidFill>
                  <a:schemeClr val="tx1"/>
                </a:solidFill>
                <a:latin typeface="Times New Roman" panose="02020603050405020304" pitchFamily="18" charset="0"/>
                <a:cs typeface="Times New Roman" panose="02020603050405020304" pitchFamily="18" charset="0"/>
              </a:rPr>
              <a:t>, 24 </a:t>
            </a:r>
            <a:r>
              <a:rPr lang="ru-RU" sz="1200" dirty="0" err="1" smtClean="0">
                <a:solidFill>
                  <a:schemeClr val="tx1"/>
                </a:solidFill>
                <a:latin typeface="Times New Roman" panose="02020603050405020304" pitchFamily="18" charset="0"/>
                <a:cs typeface="Times New Roman" panose="02020603050405020304" pitchFamily="18" charset="0"/>
              </a:rPr>
              <a:t>шілде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түнде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жиналуына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rgbClr val="000000"/>
                </a:solidFill>
                <a:latin typeface="Times New Roman" panose="02020603050405020304" pitchFamily="18" charset="0"/>
              </a:rPr>
              <a:t> көтеріңкі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24439" y="3571876"/>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Ақтөбе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Авиагородок 14 В</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4955" y="626017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Кулекенова Д.О.</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err="1" smtClean="0">
                <a:solidFill>
                  <a:srgbClr val="000000"/>
                </a:solidFill>
                <a:latin typeface="Times New Roman" panose="02020603050405020304" pitchFamily="18" charset="0"/>
                <a:cs typeface="Times New Roman" panose="02020603050405020304" pitchFamily="18" charset="0"/>
              </a:rPr>
              <a:t>Жакибаева</a:t>
            </a:r>
            <a:r>
              <a:rPr lang="ru-RU" altLang="ru-RU" sz="1200" b="1" i="1" dirty="0" smtClean="0">
                <a:solidFill>
                  <a:srgbClr val="000000"/>
                </a:solidFill>
                <a:latin typeface="Times New Roman" panose="02020603050405020304" pitchFamily="18" charset="0"/>
                <a:cs typeface="Times New Roman" panose="02020603050405020304" pitchFamily="18" charset="0"/>
              </a:rPr>
              <a:t> А.А.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smtClean="0">
                          <a:latin typeface="Times New Roman" panose="02020603050405020304" pitchFamily="18" charset="0"/>
                          <a:cs typeface="Times New Roman" panose="02020603050405020304" pitchFamily="18" charset="0"/>
                        </a:rPr>
                        <a:t>Тел.: +7 (</a:t>
                      </a:r>
                      <a:r>
                        <a:rPr lang="ru-RU" sz="800" dirty="0" smtClean="0">
                          <a:latin typeface="Times New Roman" panose="02020603050405020304" pitchFamily="18" charset="0"/>
                          <a:cs typeface="Times New Roman" panose="02020603050405020304" pitchFamily="18" charset="0"/>
                        </a:rPr>
                        <a:t>7132</a:t>
                      </a:r>
                      <a:r>
                        <a:rPr sz="80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22-85-72</a:t>
                      </a:r>
                      <a:endParaRPr sz="80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smtClean="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(71</a:t>
                      </a:r>
                      <a:r>
                        <a:rPr lang="en-US" sz="800" dirty="0" smtClean="0">
                          <a:latin typeface="Times New Roman" panose="02020603050405020304" pitchFamily="18" charset="0"/>
                          <a:cs typeface="Times New Roman" panose="02020603050405020304" pitchFamily="18" charset="0"/>
                        </a:rPr>
                        <a:t>3</a:t>
                      </a:r>
                      <a:r>
                        <a:rPr sz="800" dirty="0" smtClean="0">
                          <a:latin typeface="Times New Roman" panose="02020603050405020304" pitchFamily="18" charset="0"/>
                          <a:cs typeface="Times New Roman" panose="02020603050405020304" pitchFamily="18" charset="0"/>
                        </a:rPr>
                        <a:t>2) </a:t>
                      </a:r>
                      <a:r>
                        <a:rPr lang="kk-KZ" sz="800" dirty="0" smtClean="0">
                          <a:latin typeface="Times New Roman" panose="02020603050405020304" pitchFamily="18" charset="0"/>
                          <a:cs typeface="Times New Roman" panose="02020603050405020304" pitchFamily="18" charset="0"/>
                        </a:rPr>
                        <a:t>22-72-41</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b="1" dirty="0"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15073</TotalTime>
  <Words>501</Words>
  <Application>Microsoft Office PowerPoint</Application>
  <PresentationFormat>Лист A4 (210x297 мм)</PresentationFormat>
  <Paragraphs>96</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3262</cp:revision>
  <cp:lastPrinted>2021-07-01T07:38:07Z</cp:lastPrinted>
  <dcterms:created xsi:type="dcterms:W3CDTF">2018-03-27T06:03:00Z</dcterms:created>
  <dcterms:modified xsi:type="dcterms:W3CDTF">2023-07-22T07:08:22Z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