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146427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0088692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1.892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5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x-none"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endParaRPr lang="x-none"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2"/>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24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22897</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3917</cp:revision>
  <cp:lastPrinted>2023-01-16T10:13:34Z</cp:lastPrinted>
  <dcterms:created xsi:type="dcterms:W3CDTF">2018-03-27T06:03:00Z</dcterms:created>
  <dcterms:modified xsi:type="dcterms:W3CDTF">2023-07-22T07:16:57Z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