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40908293"/>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солтүстік-шығыс бағыттан оңтүстік-батыс бағытқа ауысады 7-12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20-22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31-33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54763692"/>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16983</TotalTime>
  <Words>550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2979</cp:revision>
  <cp:lastPrinted>2021-07-01T07:38:07Z</cp:lastPrinted>
  <dcterms:created xsi:type="dcterms:W3CDTF">2018-03-27T06:03:00Z</dcterms:created>
  <dcterms:modified xsi:type="dcterms:W3CDTF">2023-07-22T06:52:00Z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