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72"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22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22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77232815"/>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күндіз жаңбыр, найзағай. Оңтүстік-батыстан 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екпіні 15-20 м/с. Ауа температурасы түнде 13-15, күндіз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24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23 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24 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13876</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3373</cp:revision>
  <cp:lastPrinted>2021-07-01T03:56:27Z</cp:lastPrinted>
  <dcterms:created xsi:type="dcterms:W3CDTF">2018-03-27T06:03:00Z</dcterms:created>
  <dcterms:modified xsi:type="dcterms:W3CDTF">2023-07-22T07:27:09Z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