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8EA4AB-700D-426D-8A43-64898D12C12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FCC1B-0616-4549-9C3B-BC288DF0CF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C60E6-DA50-4595-83D2-3B046F7E65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775D4-7D1C-4D62-B6A4-AE2C93C94F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0975A-7169-47A1-B132-D6FC0B1520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010A6-6523-4FCA-B0CE-62D235B8E4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B74FD-4D7C-44F3-9385-45A2713FAE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F9778-6886-405D-9107-BBBDB2EF63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AA185-F594-4219-AA40-888FBFA1BC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D49C8-BBDC-4837-BDAE-F0C7F16B5C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D9448-F1E2-43D0-A9F4-7DA8B52446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65B2E-0D2A-4124-A6B4-4B62F2DF9F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6714BE8-FDD2-4A97-B3D4-2C9585722A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204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23 июля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24 июля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23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24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Ветер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0-5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м/с. Температура воздуха ночью </a:t>
            </a:r>
            <a:r>
              <a:rPr lang="kk-KZ" altLang="zh-CN" dirty="0" smtClean="0">
                <a:solidFill>
                  <a:schemeClr val="tx1"/>
                </a:solidFill>
                <a:cs typeface="宋体"/>
              </a:rPr>
              <a:t>22-24 </a:t>
            </a:r>
            <a:r>
              <a:rPr lang="kk-KZ" altLang="zh-CN" dirty="0">
                <a:solidFill>
                  <a:schemeClr val="tx1"/>
                </a:solidFill>
                <a:cs typeface="宋体"/>
              </a:rPr>
              <a:t>тепла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, днем сильная жара 35-37 градусов.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25 июля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24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25 июля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восточный 3-8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23-25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37125" y="2325688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4</a:t>
            </a:r>
            <a:r>
              <a:rPr lang="ru-RU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25 июля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23 июля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405936"/>
              </p:ext>
            </p:extLst>
          </p:nvPr>
        </p:nvGraphicFramePr>
        <p:xfrm>
          <a:off x="5026025" y="4281488"/>
          <a:ext cx="4684713" cy="2037398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3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357563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.Л.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16531</TotalTime>
  <Words>774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3568</cp:revision>
  <cp:lastPrinted>2021-07-01T09:11:30Z</cp:lastPrinted>
  <dcterms:created xsi:type="dcterms:W3CDTF">2018-03-27T06:03:00Z</dcterms:created>
  <dcterms:modified xsi:type="dcterms:W3CDTF">2023-07-23T05:24:12Z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