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809312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41025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с переходом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на 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24-26,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19671</TotalTime>
  <Words>598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2867</cp:revision>
  <cp:lastPrinted>2021-10-15T03:50:29Z</cp:lastPrinted>
  <dcterms:created xsi:type="dcterms:W3CDTF">2018-03-27T06:03:00Z</dcterms:created>
  <dcterms:modified xsi:type="dcterms:W3CDTF">2023-07-23T07:28:09Z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