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108" y="2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3869776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204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июля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23 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24 июля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8-13 м/с. Температура воздуха ночью 14-16, днем 25-27 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25 июля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24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25 июля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15-17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23 июля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500241"/>
              </p:ext>
            </p:extLst>
          </p:nvPr>
        </p:nvGraphicFramePr>
        <p:xfrm>
          <a:off x="5019674" y="4397121"/>
          <a:ext cx="4691064" cy="2079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39065" y="230315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Сагандыкова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16475</TotalTime>
  <Words>603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2753</cp:revision>
  <cp:lastPrinted>2021-07-01T03:56:27Z</cp:lastPrinted>
  <dcterms:created xsi:type="dcterms:W3CDTF">2018-03-27T06:03:00Z</dcterms:created>
  <dcterms:modified xsi:type="dcterms:W3CDTF">2023-07-23T06:24:37Z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