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4754698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30505"/>
            <a:ext cx="4758096" cy="160043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П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северо-западный 9-14 м/с. Температура воздуха ночью 14-16, днем 30-32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kk-KZ" sz="10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25 июля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без осадков.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13-15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25 июля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3921511"/>
              </p:ext>
            </p:extLst>
          </p:nvPr>
        </p:nvGraphicFramePr>
        <p:xfrm>
          <a:off x="5046684" y="3877540"/>
          <a:ext cx="4522993" cy="2420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875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26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23839</TotalTime>
  <Words>652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3979</cp:revision>
  <cp:lastPrinted>2021-11-30T05:55:24Z</cp:lastPrinted>
  <dcterms:created xsi:type="dcterms:W3CDTF">2018-03-27T06:03:00Z</dcterms:created>
  <dcterms:modified xsi:type="dcterms:W3CDTF">2023-07-23T05:55:47Z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