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23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Небольшая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2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1-23 тепла, д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нем сильная жара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38-40 градусов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866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9.7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1.21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124542" y="3500438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14851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3073</cp:revision>
  <cp:lastPrinted>2023-07-23T05:17:56Z</cp:lastPrinted>
  <dcterms:created xsi:type="dcterms:W3CDTF">2018-03-27T06:03:00Z</dcterms:created>
  <dcterms:modified xsi:type="dcterms:W3CDTF">2023-07-23T05:18:27Z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