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30" y="-6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3329616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01892521"/>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23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Оңтүстік-шығыстан  жел соғады, күші 8-13 м/с. Ауа температурасы түнде 22-24  градус жылы, күндіз 38-40 градус  </a:t>
            </a:r>
            <a:r>
              <a:rPr lang="kk-KZ" sz="1100" smtClean="0">
                <a:latin typeface="Times New Roman" pitchFamily="18" charset="0"/>
                <a:cs typeface="Times New Roman" pitchFamily="18" charset="0"/>
              </a:rPr>
              <a:t>қатты </a:t>
            </a:r>
            <a:r>
              <a:rPr lang="kk-KZ" sz="1100" smtClean="0">
                <a:latin typeface="Times New Roman" pitchFamily="18" charset="0"/>
                <a:cs typeface="Times New Roman" pitchFamily="18" charset="0"/>
              </a:rPr>
              <a:t> ыстық </a:t>
            </a:r>
            <a:r>
              <a:rPr lang="kk-KZ" sz="1100" dirty="0" smtClean="0">
                <a:latin typeface="Times New Roman" pitchFamily="18" charset="0"/>
                <a:cs typeface="Times New Roman" pitchFamily="18" charset="0"/>
              </a:rPr>
              <a:t>болады. </a:t>
            </a:r>
          </a:p>
          <a:p>
            <a:pPr indent="182563" algn="just"/>
            <a:r>
              <a:rPr lang="kk-KZ" altLang="ru-RU" sz="1200" b="1" dirty="0" smtClean="0">
                <a:latin typeface="Times New Roman" pitchFamily="18" charset="0"/>
                <a:cs typeface="Times New Roman" pitchFamily="18" charset="0"/>
              </a:rPr>
              <a:t>                                         25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24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25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8-13 м/с. Ауа температурасы  22-24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13554</TotalTime>
  <Words>590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2930</cp:revision>
  <cp:lastPrinted>2021-07-01T03:56:27Z</cp:lastPrinted>
  <dcterms:created xsi:type="dcterms:W3CDTF">2018-03-27T06:03:00Z</dcterms:created>
  <dcterms:modified xsi:type="dcterms:W3CDTF">2023-07-23T06:43:40Z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