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4" d="100"/>
          <a:sy n="124" d="100"/>
        </p:scale>
        <p:origin x="-1830"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24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өткінші жаңбыр жауады, найзағай болады. Солтүстіктен, солтүстік-батыстан жел соғады, күші 5-10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14-16, күндіз 28-30 градус жылы болады.</a:t>
            </a:r>
          </a:p>
          <a:p>
            <a:pPr algn="ctr"/>
            <a:r>
              <a:rPr lang="kk-KZ" sz="1200" b="1" dirty="0" smtClean="0">
                <a:solidFill>
                  <a:srgbClr val="000000"/>
                </a:solidFill>
                <a:latin typeface="Times New Roman" pitchFamily="18" charset="0"/>
                <a:cs typeface="Times New Roman" pitchFamily="18" charset="0"/>
              </a:rPr>
              <a:t>25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24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25</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солтүстіктен 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8530583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 0,587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967161996"/>
              </p:ext>
            </p:extLst>
          </p:nvPr>
        </p:nvGraphicFramePr>
        <p:xfrm>
          <a:off x="4973638" y="645333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1"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15082</TotalTime>
  <Words>508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3266</cp:revision>
  <cp:lastPrinted>2021-07-01T07:38:07Z</cp:lastPrinted>
  <dcterms:created xsi:type="dcterms:W3CDTF">2018-03-27T06:03:00Z</dcterms:created>
  <dcterms:modified xsi:type="dcterms:W3CDTF">2023-07-23T07:07:12Z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