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7406792"/>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23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23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7479205"/>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6961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2"/>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23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14-16, күндіз 30-32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25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25</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22900</TotalTime>
  <Words>608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3920</cp:revision>
  <cp:lastPrinted>2023-01-16T10:13:34Z</cp:lastPrinted>
  <dcterms:created xsi:type="dcterms:W3CDTF">2018-03-27T06:03:00Z</dcterms:created>
  <dcterms:modified xsi:type="dcterms:W3CDTF">2023-07-23T05:57:11Z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