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5163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8-13 м/с. Ауа температурасы түнде 14-16, күндіз 25-27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15-17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385578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14911</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2021-07-01T07:38:07Z</cp:lastPrinted>
  <dcterms:created xsi:type="dcterms:W3CDTF">2018-03-27T06:03:00Z</dcterms:created>
  <dcterms:modified xsi:type="dcterms:W3CDTF">2023-07-23T06:24:34Z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