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54437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4456698"/>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24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691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61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жаңбыр, найзағай. Жел солтүстік-батыстан, 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күндіз 27-29 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24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23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солтүстіктен оңтүстік-батыстақа ауысып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24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25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21128</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3736</cp:revision>
  <cp:lastPrinted>2021-07-01T03:56:27Z</cp:lastPrinted>
  <dcterms:created xsi:type="dcterms:W3CDTF">2018-03-27T06:03:00Z</dcterms:created>
  <dcterms:modified xsi:type="dcterms:W3CDTF">2023-07-23T06:47:50Z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