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9832920"/>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dirty="0" smtClean="0">
                <a:latin typeface="Times New Roman" pitchFamily="18" charset="0"/>
                <a:cs typeface="Times New Roman" pitchFamily="18" charset="0"/>
              </a:rPr>
              <a:t>23 </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24</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Аздаған бұлтты, жауын-шашынсыз. Солтүстік-шығыстан жел соғады, күші 9-14 м/с. Ауа температурасы түнде 21-23 градус жылы, күндіз 38-40 градус қатты ыстық болады.</a:t>
            </a: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40122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89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866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0.59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9.7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err="1" smtClean="0">
                <a:solidFill>
                  <a:srgbClr val="000000"/>
                </a:solidFill>
                <a:latin typeface="Times New Roman" panose="02020603050405020304" pitchFamily="18" charset="0"/>
                <a:cs typeface="Times New Roman" panose="02020603050405020304" pitchFamily="18" charset="0"/>
              </a:rPr>
              <a:t>Волохова</a:t>
            </a:r>
            <a:r>
              <a:rPr lang="ru-RU" altLang="ru-RU" sz="1000" b="1" i="1" smtClean="0">
                <a:solidFill>
                  <a:srgbClr val="000000"/>
                </a:solidFill>
                <a:latin typeface="Times New Roman" panose="02020603050405020304" pitchFamily="18" charset="0"/>
                <a:cs typeface="Times New Roman" panose="02020603050405020304" pitchFamily="18" charset="0"/>
              </a:rPr>
              <a:t> О.В</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14662</TotalTime>
  <Words>585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3036</cp:revision>
  <cp:lastPrinted>2023-07-23T05:20:14Z</cp:lastPrinted>
  <dcterms:created xsi:type="dcterms:W3CDTF">2018-03-27T06:03:00Z</dcterms:created>
  <dcterms:modified xsi:type="dcterms:W3CDTF">2023-07-23T05:21:23Z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